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A9816-49E4-4C94-B662-2B439E679705}" v="3" dt="2026-03-25T08:06:38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fis1" userId="c44ced04-fbbe-40b1-9f73-eed3cf608c4a" providerId="ADAL" clId="{A5143BF4-A540-4B24-A8C8-D63C16913785}"/>
    <pc:docChg chg="modSld modMainMaster">
      <pc:chgData name="ofis1" userId="c44ced04-fbbe-40b1-9f73-eed3cf608c4a" providerId="ADAL" clId="{A5143BF4-A540-4B24-A8C8-D63C16913785}" dt="2026-03-25T08:06:38.570" v="2"/>
      <pc:docMkLst>
        <pc:docMk/>
      </pc:docMkLst>
      <pc:sldChg chg="setBg">
        <pc:chgData name="ofis1" userId="c44ced04-fbbe-40b1-9f73-eed3cf608c4a" providerId="ADAL" clId="{A5143BF4-A540-4B24-A8C8-D63C16913785}" dt="2026-03-25T08:06:38.570" v="2"/>
        <pc:sldMkLst>
          <pc:docMk/>
          <pc:sldMk cId="4031446403" sldId="256"/>
        </pc:sldMkLst>
      </pc:sldChg>
      <pc:sldMasterChg chg="setBg modSldLayout">
        <pc:chgData name="ofis1" userId="c44ced04-fbbe-40b1-9f73-eed3cf608c4a" providerId="ADAL" clId="{A5143BF4-A540-4B24-A8C8-D63C16913785}" dt="2026-03-25T08:06:38.570" v="2"/>
        <pc:sldMasterMkLst>
          <pc:docMk/>
          <pc:sldMasterMk cId="2598785629" sldId="2147483660"/>
        </pc:sldMasterMkLst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550520693" sldId="2147483661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2587393263" sldId="2147483662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2242965715" sldId="2147483663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3235857489" sldId="2147483664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3140009237" sldId="2147483665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4120370506" sldId="2147483666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3250116044" sldId="2147483667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3079658768" sldId="2147483668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3660071452" sldId="2147483669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860396996" sldId="2147483670"/>
          </pc:sldLayoutMkLst>
        </pc:sldLayoutChg>
        <pc:sldLayoutChg chg="setBg">
          <pc:chgData name="ofis1" userId="c44ced04-fbbe-40b1-9f73-eed3cf608c4a" providerId="ADAL" clId="{A5143BF4-A540-4B24-A8C8-D63C16913785}" dt="2026-03-25T08:06:38.570" v="2"/>
          <pc:sldLayoutMkLst>
            <pc:docMk/>
            <pc:sldMasterMk cId="2598785629" sldId="2147483660"/>
            <pc:sldLayoutMk cId="268824336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52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39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24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39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96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8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00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370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1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65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071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7649D-9B4B-4296-8FF8-C713C138578D}" type="datetimeFigureOut">
              <a:rPr lang="tr-TR" smtClean="0"/>
              <a:t>25.03.2026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4DC11-7540-4ABF-BC78-3AA853B89C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78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144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A4 Kağıt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Muhammet Toğmus</dc:creator>
  <cp:lastModifiedBy>ofis1</cp:lastModifiedBy>
  <cp:revision>2</cp:revision>
  <dcterms:created xsi:type="dcterms:W3CDTF">2026-03-24T14:35:36Z</dcterms:created>
  <dcterms:modified xsi:type="dcterms:W3CDTF">2026-03-25T08:06:44Z</dcterms:modified>
</cp:coreProperties>
</file>